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716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34188" cy="9979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433" autoAdjust="0"/>
  </p:normalViewPr>
  <p:slideViewPr>
    <p:cSldViewPr>
      <p:cViewPr varScale="1">
        <p:scale>
          <a:sx n="75" d="100"/>
          <a:sy n="75" d="100"/>
        </p:scale>
        <p:origin x="-2664" y="-90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CC2AD2-1D0C-124C-B96E-D964C80D3420}" type="datetime1">
              <a:rPr lang="nb-NO"/>
              <a:pPr>
                <a:defRPr/>
              </a:pPr>
              <a:t>27.12.2013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6A0586-2AF3-5645-9005-566AB960567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707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037"/>
            <a:ext cx="5011738" cy="449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707" y="9480074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F969F0-4882-4247-8129-7DE48A8FC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969F0-4882-4247-8129-7DE48A8FCB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baseline="0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</a:pPr>
            <a:endParaRPr lang="nb-NO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FB1AAC-8537-4C29-9898-648F377FF6BE}" type="slidenum">
              <a:rPr lang="en-US">
                <a:latin typeface="Arial" pitchFamily="34" charset="0"/>
                <a:ea typeface="ヒラギノ角ゴ Pro W3"/>
                <a:cs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969F0-4882-4247-8129-7DE48A8FCB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969F0-4882-4247-8129-7DE48A8FCB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969F0-4882-4247-8129-7DE48A8FCB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8C9C-09DE-4DB5-A12A-7935B4670C37}" type="datetimeFigureOut">
              <a:rPr lang="nb-NO" smtClean="0"/>
              <a:t>27.12.2013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7E99-D73F-4CF4-8080-70789E735769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7299-8059-B847-91BF-19968425C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93427-F6D4-AE48-8CF4-2F2E72084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4F7B5-76A6-6145-8274-194C652B6A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E0A56-7F19-A249-ADC7-E1B5B6B281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76764-B234-9741-B388-EF5A5F9641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ADB87-A8B8-744C-9B6D-46C97A3AB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3BAD4-DA47-DF46-BD9D-7DC95A76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108C4-BCA0-594A-8D9E-A57CFE233B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0300-4288-344E-AB86-B216E72224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DBB5A-843F-DA49-85B6-83295688A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8B5BB8-3A4A-E94F-A269-599B16CC14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A </a:t>
            </a:r>
            <a:r>
              <a:rPr lang="nb-NO" sz="3600" b="1" dirty="0" err="1" smtClean="0"/>
              <a:t>social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humanistic</a:t>
            </a:r>
            <a:r>
              <a:rPr lang="nb-NO" sz="3600" b="1" dirty="0" smtClean="0"/>
              <a:t> </a:t>
            </a:r>
            <a:r>
              <a:rPr lang="nb-NO" sz="3600" b="1" dirty="0" err="1" smtClean="0"/>
              <a:t>approach</a:t>
            </a:r>
            <a:r>
              <a:rPr lang="nb-NO" sz="3600" b="1" dirty="0" smtClean="0"/>
              <a:t> to </a:t>
            </a:r>
            <a:r>
              <a:rPr lang="nb-NO" sz="3600" b="1" dirty="0" smtClean="0"/>
              <a:t>health:</a:t>
            </a:r>
            <a:endParaRPr lang="nb-NO" sz="36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96952"/>
            <a:ext cx="7776864" cy="266429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nb-NO" dirty="0" smtClean="0"/>
              <a:t>an integral part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ourselves</a:t>
            </a:r>
            <a:endParaRPr lang="nb-NO" dirty="0" smtClean="0"/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nb-NO" dirty="0" err="1" smtClean="0"/>
              <a:t>possibilities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action 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nb-NO" dirty="0" err="1" smtClean="0"/>
              <a:t>feeling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well-being</a:t>
            </a:r>
            <a:r>
              <a:rPr lang="nb-NO" dirty="0" smtClean="0"/>
              <a:t>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696200" cy="1287016"/>
          </a:xfrm>
        </p:spPr>
        <p:txBody>
          <a:bodyPr/>
          <a:lstStyle/>
          <a:p>
            <a:pPr algn="ctr"/>
            <a:r>
              <a:rPr lang="en-US" sz="2800" b="1" dirty="0" smtClean="0"/>
              <a:t>Some features on gender and health  </a:t>
            </a:r>
            <a:br>
              <a:rPr lang="en-US" sz="2800" b="1" dirty="0" smtClean="0"/>
            </a:br>
            <a:r>
              <a:rPr lang="en-US" sz="2800" b="1" dirty="0" smtClean="0"/>
              <a:t>within a Norwegian context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Norwegian women live longer than Norwegian men, but are more frequent ill.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More men tend to die of accidents and suicide than women.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health system faces challenges in providing good services to for women of immigrant backgrounds, lesbian women and gay men, disabled women, single mothers (and fathers), and older women.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err="1" smtClean="0"/>
              <a:t>Dec</a:t>
            </a:r>
            <a:r>
              <a:rPr lang="nb-NO" dirty="0" smtClean="0"/>
              <a:t> 5th 2013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4953000" cy="4572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GEQ </a:t>
            </a:r>
            <a:r>
              <a:rPr lang="it-IT" dirty="0" smtClean="0"/>
              <a:t>kick-off  2013 – K.N. Solbrække </a:t>
            </a:r>
            <a:endParaRPr lang="en-US" dirty="0"/>
          </a:p>
        </p:txBody>
      </p:sp>
      <p:sp>
        <p:nvSpPr>
          <p:cNvPr id="10" name="Oval 4"/>
          <p:cNvSpPr/>
          <p:nvPr/>
        </p:nvSpPr>
        <p:spPr>
          <a:xfrm>
            <a:off x="4073224" y="2808206"/>
            <a:ext cx="1541282" cy="14128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noProof="0" dirty="0" smtClean="0"/>
              <a:t> </a:t>
            </a:r>
            <a:endParaRPr lang="en-US" sz="2400" b="1" kern="1200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5826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92696"/>
            <a:ext cx="7696200" cy="5403304"/>
          </a:xfrm>
        </p:spPr>
        <p:txBody>
          <a:bodyPr/>
          <a:lstStyle/>
          <a:p>
            <a:pPr algn="ctr">
              <a:buNone/>
            </a:pPr>
            <a:r>
              <a:rPr lang="nb-NO" sz="4400" dirty="0" smtClean="0"/>
              <a:t>	</a:t>
            </a:r>
            <a:r>
              <a:rPr lang="nb-NO" sz="4400" dirty="0" err="1" smtClean="0"/>
              <a:t>Gender</a:t>
            </a:r>
            <a:r>
              <a:rPr lang="nb-NO" sz="4400" dirty="0" smtClean="0"/>
              <a:t> </a:t>
            </a:r>
            <a:r>
              <a:rPr lang="nb-NO" sz="4400" dirty="0" err="1" smtClean="0"/>
              <a:t>equality</a:t>
            </a:r>
            <a:r>
              <a:rPr lang="nb-NO" sz="4400" dirty="0" smtClean="0"/>
              <a:t>,  </a:t>
            </a:r>
            <a:br>
              <a:rPr lang="nb-NO" sz="4400" dirty="0" smtClean="0"/>
            </a:br>
            <a:r>
              <a:rPr lang="nb-NO" sz="4400" dirty="0" smtClean="0"/>
              <a:t>health and </a:t>
            </a:r>
            <a:r>
              <a:rPr lang="nb-NO" sz="4400" dirty="0" err="1" smtClean="0"/>
              <a:t>well-being</a:t>
            </a:r>
            <a:endParaRPr lang="nb-NO" sz="4400" dirty="0" smtClean="0"/>
          </a:p>
          <a:p>
            <a:pPr algn="ctr">
              <a:buNone/>
            </a:pPr>
            <a:r>
              <a:rPr lang="nb-NO" sz="4400" dirty="0" smtClean="0"/>
              <a:t/>
            </a:r>
            <a:br>
              <a:rPr lang="nb-NO" sz="4400" dirty="0" smtClean="0"/>
            </a:br>
            <a:endParaRPr lang="nb-NO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GEQ kick-off DESEMBER 2013</a:t>
            </a:r>
            <a:endParaRPr lang="en-US" dirty="0"/>
          </a:p>
        </p:txBody>
      </p:sp>
      <p:pic>
        <p:nvPicPr>
          <p:cNvPr id="6" name="Picture 5" descr="Kompletterende kjønsnrelasjon i sykeple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132856"/>
            <a:ext cx="3312368" cy="1892782"/>
          </a:xfrm>
          <a:prstGeom prst="rect">
            <a:avLst/>
          </a:prstGeom>
        </p:spPr>
      </p:pic>
      <p:pic>
        <p:nvPicPr>
          <p:cNvPr id="7" name="Picture 6" descr="Mamma og Lei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43" y="3789040"/>
            <a:ext cx="2859057" cy="2662497"/>
          </a:xfrm>
          <a:prstGeom prst="rect">
            <a:avLst/>
          </a:prstGeom>
        </p:spPr>
      </p:pic>
      <p:pic>
        <p:nvPicPr>
          <p:cNvPr id="8" name="Picture 7" descr="regio_equality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797152"/>
            <a:ext cx="2073571" cy="1403211"/>
          </a:xfrm>
          <a:prstGeom prst="rect">
            <a:avLst/>
          </a:prstGeom>
        </p:spPr>
      </p:pic>
      <p:pic>
        <p:nvPicPr>
          <p:cNvPr id="9" name="Picture 8" descr="1301129469farogbar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365104"/>
            <a:ext cx="2808312" cy="1872208"/>
          </a:xfrm>
          <a:prstGeom prst="rect">
            <a:avLst/>
          </a:prstGeom>
        </p:spPr>
      </p:pic>
      <p:pic>
        <p:nvPicPr>
          <p:cNvPr id="10" name="Picture 9" descr="women worki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2420888"/>
            <a:ext cx="2880320" cy="1612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696200" cy="1366664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Equality</a:t>
            </a:r>
            <a:r>
              <a:rPr lang="nb-NO" dirty="0" smtClean="0"/>
              <a:t> and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in </a:t>
            </a:r>
            <a:r>
              <a:rPr lang="nb-NO" dirty="0" smtClean="0"/>
              <a:t>a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Context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04864"/>
            <a:ext cx="7696200" cy="446449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nb-NO" dirty="0" err="1" smtClean="0"/>
              <a:t>Symmetric</a:t>
            </a:r>
            <a:r>
              <a:rPr lang="nb-NO" dirty="0" smtClean="0"/>
              <a:t> </a:t>
            </a: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relations</a:t>
            </a:r>
            <a:r>
              <a:rPr lang="nb-NO" dirty="0" smtClean="0"/>
              <a:t> at work </a:t>
            </a:r>
            <a:r>
              <a:rPr lang="nb-NO" dirty="0" err="1" smtClean="0"/>
              <a:t>significant</a:t>
            </a:r>
            <a:r>
              <a:rPr lang="nb-NO" dirty="0" smtClean="0"/>
              <a:t> </a:t>
            </a:r>
            <a:r>
              <a:rPr lang="nb-NO" dirty="0" err="1" smtClean="0"/>
              <a:t>influence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health and </a:t>
            </a:r>
            <a:r>
              <a:rPr lang="nb-NO" dirty="0" err="1" smtClean="0"/>
              <a:t>well-being</a:t>
            </a:r>
            <a:r>
              <a:rPr lang="nb-NO" dirty="0" smtClean="0"/>
              <a:t> </a:t>
            </a:r>
          </a:p>
          <a:p>
            <a:pPr>
              <a:buNone/>
            </a:pPr>
            <a:endParaRPr lang="nb-NO" dirty="0" smtClean="0"/>
          </a:p>
          <a:p>
            <a:pPr>
              <a:buFont typeface="Wingdings" pitchFamily="2" charset="2"/>
              <a:buChar char="Ø"/>
            </a:pPr>
            <a:r>
              <a:rPr lang="nb-NO" dirty="0" err="1" smtClean="0"/>
              <a:t>Gender</a:t>
            </a:r>
            <a:r>
              <a:rPr lang="nb-NO" dirty="0" smtClean="0"/>
              <a:t> </a:t>
            </a:r>
            <a:r>
              <a:rPr lang="nb-NO" dirty="0" err="1" smtClean="0"/>
              <a:t>equality</a:t>
            </a:r>
            <a:r>
              <a:rPr lang="nb-NO" dirty="0" smtClean="0"/>
              <a:t> in </a:t>
            </a:r>
            <a:r>
              <a:rPr lang="nb-NO" dirty="0" err="1" smtClean="0"/>
              <a:t>domestic</a:t>
            </a:r>
            <a:r>
              <a:rPr lang="nb-NO" dirty="0" smtClean="0"/>
              <a:t> work </a:t>
            </a:r>
            <a:r>
              <a:rPr lang="nb-NO" dirty="0" err="1" smtClean="0"/>
              <a:t>provides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for </a:t>
            </a:r>
            <a:r>
              <a:rPr lang="nb-NO" dirty="0" err="1" smtClean="0"/>
              <a:t>strong</a:t>
            </a:r>
            <a:r>
              <a:rPr lang="nb-NO" dirty="0" smtClean="0"/>
              <a:t> </a:t>
            </a:r>
            <a:r>
              <a:rPr lang="nb-NO" dirty="0" err="1" smtClean="0"/>
              <a:t>sense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health and </a:t>
            </a:r>
            <a:r>
              <a:rPr lang="nb-NO" dirty="0" err="1" smtClean="0"/>
              <a:t>well-being</a:t>
            </a:r>
            <a:r>
              <a:rPr lang="nb-NO" dirty="0" smtClean="0"/>
              <a:t> </a:t>
            </a:r>
          </a:p>
          <a:p>
            <a:pPr>
              <a:buNone/>
            </a:pPr>
            <a:endParaRPr lang="nb-NO" dirty="0" smtClean="0"/>
          </a:p>
          <a:p>
            <a:pPr>
              <a:buFont typeface="Wingdings" pitchFamily="2" charset="2"/>
              <a:buChar char="Ø"/>
            </a:pPr>
            <a:r>
              <a:rPr lang="nb-NO" dirty="0" err="1" smtClean="0"/>
              <a:t>Profound</a:t>
            </a:r>
            <a:r>
              <a:rPr lang="nb-NO" dirty="0" smtClean="0"/>
              <a:t> </a:t>
            </a:r>
            <a:r>
              <a:rPr lang="nb-NO" dirty="0" err="1" smtClean="0"/>
              <a:t>participation</a:t>
            </a:r>
            <a:r>
              <a:rPr lang="nb-NO" dirty="0" smtClean="0"/>
              <a:t> in </a:t>
            </a:r>
            <a:r>
              <a:rPr lang="nb-NO" dirty="0" err="1" smtClean="0"/>
              <a:t>child</a:t>
            </a:r>
            <a:r>
              <a:rPr lang="nb-NO" dirty="0" smtClean="0"/>
              <a:t> </a:t>
            </a:r>
            <a:r>
              <a:rPr lang="nb-NO" dirty="0" err="1" smtClean="0"/>
              <a:t>care</a:t>
            </a:r>
            <a:r>
              <a:rPr lang="nb-NO" dirty="0" smtClean="0"/>
              <a:t> </a:t>
            </a:r>
            <a:r>
              <a:rPr lang="nb-NO" dirty="0" smtClean="0"/>
              <a:t>–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divorce</a:t>
            </a:r>
            <a:r>
              <a:rPr lang="nb-NO" dirty="0" smtClean="0"/>
              <a:t> - </a:t>
            </a:r>
            <a:r>
              <a:rPr lang="nb-NO" dirty="0" err="1" smtClean="0"/>
              <a:t>improves</a:t>
            </a:r>
            <a:r>
              <a:rPr lang="nb-NO" dirty="0" smtClean="0"/>
              <a:t> mens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 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24744"/>
            <a:ext cx="7696200" cy="497125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qualitative</a:t>
            </a:r>
            <a:r>
              <a:rPr lang="nb-NO" dirty="0" smtClean="0"/>
              <a:t> methods to </a:t>
            </a:r>
            <a:r>
              <a:rPr lang="nb-NO" dirty="0" err="1" smtClean="0"/>
              <a:t>sensitize</a:t>
            </a:r>
            <a:r>
              <a:rPr lang="nb-NO" dirty="0" smtClean="0"/>
              <a:t> </a:t>
            </a:r>
          </a:p>
          <a:p>
            <a:pPr>
              <a:buNone/>
            </a:pPr>
            <a:r>
              <a:rPr lang="nb-NO" dirty="0" smtClean="0"/>
              <a:t>	and </a:t>
            </a:r>
            <a:r>
              <a:rPr lang="nb-NO" dirty="0" err="1" smtClean="0"/>
              <a:t>contextualize</a:t>
            </a:r>
            <a:r>
              <a:rPr lang="nb-NO" dirty="0" smtClean="0"/>
              <a:t> </a:t>
            </a:r>
            <a:r>
              <a:rPr lang="nb-NO" dirty="0" err="1" smtClean="0"/>
              <a:t>current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and </a:t>
            </a:r>
          </a:p>
          <a:p>
            <a:pPr>
              <a:buNone/>
            </a:pPr>
            <a:r>
              <a:rPr lang="nb-NO" dirty="0" smtClean="0"/>
              <a:t>	perspectives </a:t>
            </a:r>
            <a:r>
              <a:rPr lang="nb-NO" dirty="0" err="1" smtClean="0"/>
              <a:t>on</a:t>
            </a:r>
            <a:r>
              <a:rPr lang="nb-NO" dirty="0" smtClean="0"/>
              <a:t> GEQ</a:t>
            </a:r>
          </a:p>
          <a:p>
            <a:pPr>
              <a:buNone/>
            </a:pPr>
            <a:endParaRPr lang="nb-NO" dirty="0" smtClean="0"/>
          </a:p>
          <a:p>
            <a:pPr>
              <a:buFont typeface="Wingdings" pitchFamily="2" charset="2"/>
              <a:buChar char="Ø"/>
            </a:pPr>
            <a:r>
              <a:rPr lang="nb-NO" dirty="0" err="1" smtClean="0"/>
              <a:t>Focus</a:t>
            </a:r>
            <a:r>
              <a:rPr lang="nb-NO" dirty="0" smtClean="0"/>
              <a:t> Group </a:t>
            </a:r>
            <a:r>
              <a:rPr lang="nb-NO" dirty="0" err="1" smtClean="0"/>
              <a:t>Interviews</a:t>
            </a:r>
            <a:r>
              <a:rPr lang="nb-NO" dirty="0" smtClean="0"/>
              <a:t> </a:t>
            </a:r>
            <a:r>
              <a:rPr lang="nb-NO" dirty="0" err="1" smtClean="0"/>
              <a:t>including</a:t>
            </a:r>
            <a:r>
              <a:rPr lang="nb-NO" dirty="0" smtClean="0"/>
              <a:t> </a:t>
            </a:r>
            <a:r>
              <a:rPr lang="nb-NO" dirty="0" err="1" smtClean="0"/>
              <a:t>daily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</a:t>
            </a:r>
            <a:r>
              <a:rPr lang="nb-NO" dirty="0" err="1" smtClean="0"/>
              <a:t>questions</a:t>
            </a:r>
            <a:r>
              <a:rPr lang="nb-NO" dirty="0" smtClean="0"/>
              <a:t> to </a:t>
            </a:r>
            <a:r>
              <a:rPr lang="nb-NO" dirty="0" err="1" smtClean="0"/>
              <a:t>explore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		</a:t>
            </a:r>
            <a:r>
              <a:rPr lang="nb-NO" i="1" dirty="0" err="1" smtClean="0"/>
              <a:t>attitudes</a:t>
            </a:r>
            <a:r>
              <a:rPr lang="nb-NO" i="1" dirty="0" smtClean="0"/>
              <a:t>, </a:t>
            </a:r>
            <a:r>
              <a:rPr lang="nb-NO" i="1" dirty="0" err="1" smtClean="0"/>
              <a:t>practices</a:t>
            </a:r>
            <a:r>
              <a:rPr lang="nb-NO" i="1" dirty="0" smtClean="0"/>
              <a:t> and </a:t>
            </a:r>
            <a:r>
              <a:rPr lang="nb-NO" i="1" dirty="0" err="1" smtClean="0"/>
              <a:t>gender</a:t>
            </a:r>
            <a:r>
              <a:rPr lang="nb-NO" i="1" dirty="0" smtClean="0"/>
              <a:t> </a:t>
            </a:r>
            <a:r>
              <a:rPr lang="nb-NO" i="1" dirty="0" err="1" smtClean="0"/>
              <a:t>power</a:t>
            </a:r>
            <a:r>
              <a:rPr lang="nb-NO" i="1" dirty="0" smtClean="0"/>
              <a:t> 	</a:t>
            </a:r>
            <a:r>
              <a:rPr lang="nb-NO" i="1" dirty="0" err="1" smtClean="0"/>
              <a:t>relations</a:t>
            </a:r>
            <a:r>
              <a:rPr lang="nb-NO" i="1" dirty="0" smtClean="0"/>
              <a:t> </a:t>
            </a:r>
            <a:r>
              <a:rPr lang="nb-NO" i="1" dirty="0" err="1" smtClean="0"/>
              <a:t>within</a:t>
            </a:r>
            <a:r>
              <a:rPr lang="nb-NO" i="1" dirty="0" smtClean="0"/>
              <a:t> </a:t>
            </a:r>
            <a:r>
              <a:rPr lang="nb-NO" i="1" dirty="0" err="1" smtClean="0"/>
              <a:t>education</a:t>
            </a:r>
            <a:r>
              <a:rPr lang="nb-NO" i="1" dirty="0" smtClean="0"/>
              <a:t>, work and 	</a:t>
            </a:r>
            <a:r>
              <a:rPr lang="nb-NO" i="1" dirty="0" err="1" smtClean="0"/>
              <a:t>family</a:t>
            </a:r>
            <a:r>
              <a:rPr lang="nb-NO" i="1" dirty="0" smtClean="0"/>
              <a:t> 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GEQ kick-off DESEMBER 2013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141</Words>
  <Application>Microsoft Office PowerPoint</Application>
  <PresentationFormat>On-screen Show (4:3)</PresentationFormat>
  <Paragraphs>36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 social humanistic approach to health:</vt:lpstr>
      <vt:lpstr>Some features on gender and health   within a Norwegian context </vt:lpstr>
      <vt:lpstr>   </vt:lpstr>
      <vt:lpstr>Gender Equality and Quality of life  in a Norwegian Context</vt:lpstr>
      <vt:lpstr> </vt:lpstr>
    </vt:vector>
  </TitlesOfParts>
  <Company>Universitetet i Oslo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anbjork</dc:creator>
  <cp:lastModifiedBy>karinso</cp:lastModifiedBy>
  <cp:revision>127</cp:revision>
  <dcterms:created xsi:type="dcterms:W3CDTF">2012-10-16T19:57:17Z</dcterms:created>
  <dcterms:modified xsi:type="dcterms:W3CDTF">2013-12-27T12:46:49Z</dcterms:modified>
</cp:coreProperties>
</file>